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4" d="100"/>
          <a:sy n="84" d="100"/>
        </p:scale>
        <p:origin x="16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5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4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3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4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5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1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8CB-D983-48EC-86D3-9EAF725BBC1E}" type="datetimeFigureOut">
              <a:rPr lang="en-GB" smtClean="0"/>
              <a:t>23/08/2018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2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4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0" b="5242"/>
          <a:stretch/>
        </p:blipFill>
        <p:spPr>
          <a:xfrm>
            <a:off x="0" y="-22859"/>
            <a:ext cx="1219200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1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0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3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8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6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91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78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2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7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4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5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4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9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Sacha Childs-Clarke</dc:creator>
  <cp:lastModifiedBy>Sacha Childs-Clarke</cp:lastModifiedBy>
  <cp:revision>13</cp:revision>
  <dcterms:created xsi:type="dcterms:W3CDTF">2017-09-12T10:35:25Z</dcterms:created>
  <dcterms:modified xsi:type="dcterms:W3CDTF">2018-08-23T12:21:03Z</dcterms:modified>
</cp:coreProperties>
</file>