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8" r:id="rId4"/>
    <p:sldId id="269" r:id="rId5"/>
    <p:sldId id="267" r:id="rId6"/>
    <p:sldId id="278" r:id="rId7"/>
    <p:sldId id="265" r:id="rId8"/>
    <p:sldId id="270" r:id="rId9"/>
    <p:sldId id="271" r:id="rId10"/>
    <p:sldId id="264" r:id="rId11"/>
    <p:sldId id="277" r:id="rId12"/>
    <p:sldId id="273" r:id="rId13"/>
    <p:sldId id="272" r:id="rId14"/>
    <p:sldId id="262" r:id="rId15"/>
    <p:sldId id="276" r:id="rId16"/>
    <p:sldId id="275" r:id="rId17"/>
    <p:sldId id="280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5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6" d="100"/>
          <a:sy n="166" d="100"/>
        </p:scale>
        <p:origin x="92" y="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39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12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10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57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2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4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73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62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49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75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16AB-F2B6-40F3-8A2B-07580013D4F5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10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916AB-F2B6-40F3-8A2B-07580013D4F5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7E501-D5F8-46F8-B253-C88F9E962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9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31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2442" y="1155245"/>
            <a:ext cx="1008339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Confidence in the unchanging Word of God (vv.6-8)</a:t>
            </a:r>
          </a:p>
          <a:p>
            <a:endParaRPr lang="en-GB" sz="28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3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2442" y="1155245"/>
            <a:ext cx="100833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Confidence in the unchanging Word of God (vv.6-8)</a:t>
            </a:r>
          </a:p>
          <a:p>
            <a:endParaRPr lang="en-GB" sz="28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Humankind is as frail and short-lived as grass.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4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42442" y="1155245"/>
            <a:ext cx="100833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Confidence in the unchanging Word of God (vv.6-8)</a:t>
            </a:r>
          </a:p>
          <a:p>
            <a:endParaRPr lang="en-GB" sz="28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Humankind is as frail and short-lived as grass.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GB" sz="2800" i="1" dirty="0" err="1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hesed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(steadfast love) is inconsistent 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unreliable.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65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2442" y="1155245"/>
            <a:ext cx="100833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Confidence in the unchanging Word of God (vv.6-8)</a:t>
            </a:r>
          </a:p>
          <a:p>
            <a:endParaRPr lang="en-GB" sz="28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Humankind is as frail and short-lived as grass.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GB" sz="2800" i="1" dirty="0" err="1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hesed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(steadfast love) is inconsistent 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unreliable.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 the </a:t>
            </a:r>
            <a:r>
              <a:rPr lang="en-GB" sz="2800" i="1" dirty="0" err="1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hesed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God is completely dependable.</a:t>
            </a: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1226" y="592831"/>
            <a:ext cx="9390901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Enfolded in the eternal arms of God (vv.9-11</a:t>
            </a: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4"/>
            </a:pPr>
            <a:endParaRPr lang="en-GB" sz="9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3200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7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1226" y="592831"/>
            <a:ext cx="9390901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Enfolded in the eternal arms of God (vv.9-11</a:t>
            </a: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4"/>
            </a:pPr>
            <a:endParaRPr lang="en-GB" sz="9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Long-forsaken cities are told that better times are coming – the </a:t>
            </a:r>
            <a:r>
              <a:rPr lang="en-GB" sz="2800" cap="small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powerfully accomplishing His purposes.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3200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1226" y="592831"/>
            <a:ext cx="9390901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Enfolded in the eternal arms of God (vv.9-11</a:t>
            </a: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4"/>
            </a:pPr>
            <a:endParaRPr lang="en-GB" sz="9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Long-forsaken cities are told that better times are coming – the </a:t>
            </a:r>
            <a:r>
              <a:rPr lang="en-GB" sz="2800" cap="small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powerfully accomplishing His purposes.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no reason to fear God – He is like a shepherd, tenderly caring for His flock.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3200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5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81226" y="592831"/>
            <a:ext cx="9390901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Enfolded in the eternal arms of God (vv.9-11</a:t>
            </a: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 startAt="4"/>
            </a:pPr>
            <a:endParaRPr lang="en-GB" sz="9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Long-forsaken cities are told that better times are coming – the </a:t>
            </a:r>
            <a:r>
              <a:rPr lang="en-GB" sz="2800" cap="small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powerfully accomplishing His purposes.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no reason to fear God – He is like a shepherd, tenderly caring for His flock.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cap="small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loves and delights in His people – they are His reward, and we should draw near to Him.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endParaRPr lang="en-GB" sz="3200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3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008" y="-26781"/>
            <a:ext cx="12230770" cy="6896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72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13934"/>
            <a:ext cx="12246839" cy="69053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5891" y="1173533"/>
            <a:ext cx="103894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angelic message of comfort and forgiveness (vv.1-2)</a:t>
            </a: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3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5891" y="1173533"/>
            <a:ext cx="103894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angelic message of comfort and forgiveness (vv.1-2)</a:t>
            </a:r>
          </a:p>
          <a:p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purposes will be fulfilled. 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52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35891" y="1173533"/>
            <a:ext cx="1038949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angelic message of comfort and forgiveness (vv.1-2)</a:t>
            </a:r>
          </a:p>
          <a:p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purposes will be fulfilled. 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message is for those who are suffering – undergoing </a:t>
            </a:r>
            <a:r>
              <a:rPr lang="en-GB" sz="2800" i="1" dirty="0" err="1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6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5891" y="1173533"/>
            <a:ext cx="1038949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angelic message of comfort and forgiveness (vv.1-2)</a:t>
            </a:r>
          </a:p>
          <a:p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purposes will be fulfilled. 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message is for those who are suffering – undergoing </a:t>
            </a:r>
            <a:r>
              <a:rPr lang="en-GB" sz="2800" i="1" dirty="0" err="1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cap="small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brings forgiveness and restoration.</a:t>
            </a:r>
          </a:p>
          <a:p>
            <a:pPr marL="971550" lvl="1" indent="-514350">
              <a:buFont typeface="+mj-lt"/>
              <a:buAutoNum type="arabicPeriod"/>
            </a:pPr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19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2704" y="1155245"/>
            <a:ext cx="10026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for the coming deliverance (vv.3-5)</a:t>
            </a:r>
          </a:p>
          <a:p>
            <a:endParaRPr lang="en-GB" sz="28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5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2704" y="1155245"/>
            <a:ext cx="100260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for the coming deliverance (vv.3-5)</a:t>
            </a:r>
          </a:p>
          <a:p>
            <a:endParaRPr lang="en-GB" sz="28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cap="small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lead His people back to their land.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8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2704" y="1155245"/>
            <a:ext cx="1002600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for the coming deliverance (vv.3-5)</a:t>
            </a:r>
          </a:p>
          <a:p>
            <a:endParaRPr lang="en-GB" sz="28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cap="small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lead His people back to their land.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desert is a place of suffering – but it is also where God is encountered.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7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9" y="621586"/>
            <a:ext cx="12246839" cy="69053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2704" y="1155245"/>
            <a:ext cx="100260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sz="2800" b="1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for the coming deliverance (vv.3-5)</a:t>
            </a:r>
          </a:p>
          <a:p>
            <a:endParaRPr lang="en-GB" sz="2800" b="1" dirty="0" smtClean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800" cap="small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Lord </a:t>
            </a: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lead His people back to their land.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desert is a place of suffering – but it is also where God is encountered.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3553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God’s purpose is to reveal His glory and faithfulness.</a:t>
            </a:r>
          </a:p>
          <a:p>
            <a:pPr lvl="1"/>
            <a:endParaRPr lang="en-GB" sz="2800" b="1" dirty="0">
              <a:solidFill>
                <a:srgbClr val="3553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10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454</Words>
  <Application>Microsoft Office PowerPoint</Application>
  <PresentationFormat>Widescreen</PresentationFormat>
  <Paragraphs>79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Williams</dc:creator>
  <cp:lastModifiedBy>Sacha Childs-Clarke</cp:lastModifiedBy>
  <cp:revision>17</cp:revision>
  <dcterms:created xsi:type="dcterms:W3CDTF">2021-06-30T11:08:48Z</dcterms:created>
  <dcterms:modified xsi:type="dcterms:W3CDTF">2021-08-19T11:23:23Z</dcterms:modified>
</cp:coreProperties>
</file>