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8" r:id="rId4"/>
    <p:sldId id="269" r:id="rId5"/>
    <p:sldId id="267" r:id="rId6"/>
    <p:sldId id="278" r:id="rId7"/>
    <p:sldId id="265" r:id="rId8"/>
    <p:sldId id="270" r:id="rId9"/>
    <p:sldId id="271" r:id="rId10"/>
    <p:sldId id="264" r:id="rId11"/>
    <p:sldId id="277" r:id="rId12"/>
    <p:sldId id="273" r:id="rId13"/>
    <p:sldId id="272" r:id="rId14"/>
    <p:sldId id="262" r:id="rId15"/>
    <p:sldId id="276" r:id="rId16"/>
    <p:sldId id="275" r:id="rId17"/>
    <p:sldId id="280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018" autoAdjust="0"/>
  </p:normalViewPr>
  <p:slideViewPr>
    <p:cSldViewPr snapToGrid="0">
      <p:cViewPr varScale="1">
        <p:scale>
          <a:sx n="121" d="100"/>
          <a:sy n="121" d="100"/>
        </p:scale>
        <p:origin x="182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41C1D-6F3E-4482-85B2-942F48C3184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4685E-0433-482D-B0CA-2CEFD813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9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God’s Faithfulness</a:t>
            </a:r>
          </a:p>
          <a:p>
            <a:r>
              <a:rPr lang="en-US" dirty="0" smtClean="0"/>
              <a:t>In Times Of Suffering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4685E-0433-482D-B0CA-2CEFD8137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Barnabas Aid logo</a:t>
            </a:r>
          </a:p>
          <a:p>
            <a:endParaRPr lang="en-US" dirty="0" smtClean="0"/>
          </a:p>
          <a:p>
            <a:r>
              <a:rPr lang="en-US" smtClean="0"/>
              <a:t>barnabasaid.org/</a:t>
            </a:r>
            <a:r>
              <a:rPr lang="en-US" dirty="0" err="1" smtClean="0"/>
              <a:t>scaaw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4685E-0433-482D-B0CA-2CEFD81370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9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0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7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2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3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2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5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1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16AB-F2B6-40F3-8A2B-07580013D4F5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9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2442" y="1155245"/>
            <a:ext cx="10083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2442" y="1155245"/>
            <a:ext cx="100833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Humankind is as frail and short-lived as grass.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2442" y="1155245"/>
            <a:ext cx="100833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Humankind is as frail and short-lived as grass.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hesed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(steadfast love) is inconsistent </a:t>
            </a:r>
            <a:b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unreliable.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2442" y="1155245"/>
            <a:ext cx="10083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Humankind is as frail and short-lived as grass.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hesed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(steadfast love) is inconsistent </a:t>
            </a:r>
            <a:b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unreliable.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the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hesed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God is completely dependable.</a:t>
            </a: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226" y="592831"/>
            <a:ext cx="9390901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226" y="592831"/>
            <a:ext cx="939090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Long-forsaken cities are told that better times are coming – 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powerfully accomplishing His purposes.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226" y="592831"/>
            <a:ext cx="939090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Long-forsaken cities are told that better times are coming – 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powerfully accomplishing His purposes.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no reason to fear God – He is like a shepherd, tenderly caring for His flock.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1226" y="592831"/>
            <a:ext cx="9390901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Long-forsaken cities are told that better times are coming – 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powerfully accomplishing His purposes.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no reason to fear God – He is like a shepherd, tenderly caring for His flock.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loves and delights in His people – they are His reward, and we should draw near to Him.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08" y="-18556"/>
            <a:ext cx="12230770" cy="687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13934"/>
            <a:ext cx="12246839" cy="69053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5891" y="1173533"/>
            <a:ext cx="10389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5891" y="1173533"/>
            <a:ext cx="103894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will be fulfilled.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5891" y="1173533"/>
            <a:ext cx="103894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will be fulfilled.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message is for those who are suffering – undergoing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5891" y="1173533"/>
            <a:ext cx="103894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will be fulfilled.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message is for those who are suffering – undergoing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brings forgiveness and restoration.</a:t>
            </a:r>
          </a:p>
          <a:p>
            <a:pPr marL="971550" lvl="1" indent="-514350">
              <a:buFont typeface="+mj-lt"/>
              <a:buAutoNum type="arabicPeriod"/>
            </a:pP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2704" y="1155245"/>
            <a:ext cx="10026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2704" y="1155245"/>
            <a:ext cx="100260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lead His people back to their land.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2704" y="1155245"/>
            <a:ext cx="10026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lead His people back to their land.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desert is a place of suffering – but it is also where God is encountered.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704" y="1155245"/>
            <a:ext cx="100260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lead His people back to their land.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desert is a place of suffering – but it is also where God is encountered.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 is to reveal His glory and faithfulness.</a:t>
            </a: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466</Words>
  <Application>Microsoft Office PowerPoint</Application>
  <PresentationFormat>Widescreen</PresentationFormat>
  <Paragraphs>86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Williams</dc:creator>
  <cp:lastModifiedBy>Sacha Childs-Clarke</cp:lastModifiedBy>
  <cp:revision>20</cp:revision>
  <dcterms:created xsi:type="dcterms:W3CDTF">2021-06-30T11:08:48Z</dcterms:created>
  <dcterms:modified xsi:type="dcterms:W3CDTF">2021-09-01T09:05:47Z</dcterms:modified>
</cp:coreProperties>
</file>